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23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Monday, 26 November 18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Monday, 26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Monday, 26 November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Monday, 26 November 18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Monday, 26 November 18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Monday, 26 November 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Monday, 26 November 18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Monday, 26 November 18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Monday, 26 November 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Monday, 26 November 18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Monday, 26 November 18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B385921-A91A-409C-921C-0E0EC1E750EC}" type="datetime2">
              <a:rPr lang="en-US" smtClean="0"/>
              <a:t>Monday, 26 November 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701886"/>
            <a:ext cx="7543800" cy="1036116"/>
          </a:xfrm>
        </p:spPr>
        <p:txBody>
          <a:bodyPr/>
          <a:lstStyle/>
          <a:p>
            <a:pPr algn="ctr"/>
            <a:r>
              <a:rPr lang="en-US" sz="4000" dirty="0" smtClean="0"/>
              <a:t>A Match Made in Heaven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7990" y="3275462"/>
            <a:ext cx="5598942" cy="250673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How Islamic Finance can Fuel impact Investment in Africa</a:t>
            </a:r>
          </a:p>
          <a:p>
            <a:pPr algn="ctr"/>
            <a:endParaRPr lang="en-US" sz="3600" dirty="0"/>
          </a:p>
          <a:p>
            <a:pPr algn="ctr"/>
            <a:r>
              <a:rPr lang="en-US" sz="3200" dirty="0" smtClean="0"/>
              <a:t>Hamid </a:t>
            </a:r>
            <a:r>
              <a:rPr lang="en-US" sz="3200" dirty="0" err="1" smtClean="0"/>
              <a:t>Gbawuru</a:t>
            </a:r>
            <a:r>
              <a:rPr lang="en-US" sz="3200" dirty="0" smtClean="0"/>
              <a:t> </a:t>
            </a:r>
            <a:r>
              <a:rPr lang="en-US" sz="3200" dirty="0" err="1" smtClean="0"/>
              <a:t>Marah</a:t>
            </a:r>
            <a:endParaRPr lang="en-US" sz="3200" dirty="0" smtClean="0"/>
          </a:p>
          <a:p>
            <a:pPr algn="ctr"/>
            <a:r>
              <a:rPr lang="en-US" sz="3200" dirty="0" smtClean="0"/>
              <a:t>26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November, 2018</a:t>
            </a:r>
          </a:p>
          <a:p>
            <a:pPr algn="ctr"/>
            <a:endParaRPr lang="en-US" sz="3600" dirty="0"/>
          </a:p>
          <a:p>
            <a:pPr algn="r"/>
            <a:r>
              <a:rPr lang="en-US" sz="2400" dirty="0" smtClean="0"/>
              <a:t>SAS Consult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7110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5334000"/>
            <a:ext cx="7543800" cy="914400"/>
          </a:xfrm>
        </p:spPr>
        <p:txBody>
          <a:bodyPr/>
          <a:lstStyle/>
          <a:p>
            <a:pPr algn="ctr"/>
            <a:r>
              <a:rPr lang="en-US" sz="4000" dirty="0" smtClean="0"/>
              <a:t>When Finance becomes a Burden</a:t>
            </a:r>
            <a:endParaRPr lang="en-US" sz="4000" dirty="0"/>
          </a:p>
        </p:txBody>
      </p:sp>
      <p:pic>
        <p:nvPicPr>
          <p:cNvPr id="5" name="Picture 4" descr="inequalit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07" y="317519"/>
            <a:ext cx="8438045" cy="419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55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Prevailing poverty, inequality, several social problems </a:t>
            </a:r>
            <a:r>
              <a:rPr lang="mr-IN" sz="2800" dirty="0" smtClean="0"/>
              <a:t>–</a:t>
            </a:r>
            <a:r>
              <a:rPr lang="en-US" sz="2800" dirty="0" smtClean="0"/>
              <a:t> conflicts, disease, vices, etc.</a:t>
            </a:r>
            <a:endParaRPr lang="en-US" sz="2800" dirty="0"/>
          </a:p>
        </p:txBody>
      </p:sp>
      <p:pic>
        <p:nvPicPr>
          <p:cNvPr id="7" name="Picture 6" descr="main-qimg-27ebd0bc0f0bd61025319e1769a87a9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51" y="618327"/>
            <a:ext cx="7669389" cy="3677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399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0531" y="5580941"/>
            <a:ext cx="7543800" cy="914400"/>
          </a:xfrm>
        </p:spPr>
        <p:txBody>
          <a:bodyPr/>
          <a:lstStyle/>
          <a:p>
            <a:pPr algn="ctr"/>
            <a:r>
              <a:rPr lang="en-US" sz="3200" dirty="0" smtClean="0"/>
              <a:t>Islamic Finance-led Impact Investment can lead to </a:t>
            </a:r>
            <a:r>
              <a:rPr lang="en-US" sz="3200" b="1" dirty="0">
                <a:solidFill>
                  <a:srgbClr val="008000"/>
                </a:solidFill>
              </a:rPr>
              <a:t>S</a:t>
            </a:r>
            <a:r>
              <a:rPr lang="en-US" sz="3200" b="1" dirty="0" smtClean="0">
                <a:solidFill>
                  <a:srgbClr val="008000"/>
                </a:solidFill>
              </a:rPr>
              <a:t>hared </a:t>
            </a:r>
            <a:r>
              <a:rPr lang="en-US" sz="3200" b="1" dirty="0">
                <a:solidFill>
                  <a:srgbClr val="008000"/>
                </a:solidFill>
              </a:rPr>
              <a:t>P</a:t>
            </a:r>
            <a:r>
              <a:rPr lang="en-US" sz="3200" b="1" dirty="0" smtClean="0">
                <a:solidFill>
                  <a:srgbClr val="008000"/>
                </a:solidFill>
              </a:rPr>
              <a:t>rosperity</a:t>
            </a:r>
            <a:endParaRPr lang="en-US" sz="3200" b="1" dirty="0">
              <a:solidFill>
                <a:srgbClr val="008000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028" y="2719623"/>
            <a:ext cx="3826319" cy="2671827"/>
          </a:xfrm>
          <a:prstGeom prst="rect">
            <a:avLst/>
          </a:prstGeom>
        </p:spPr>
      </p:pic>
      <p:pic>
        <p:nvPicPr>
          <p:cNvPr id="5" name="Picture 4" descr="image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006" y="0"/>
            <a:ext cx="4745356" cy="2719623"/>
          </a:xfrm>
          <a:prstGeom prst="rect">
            <a:avLst/>
          </a:prstGeom>
        </p:spPr>
      </p:pic>
      <p:pic>
        <p:nvPicPr>
          <p:cNvPr id="6" name="Picture 5" descr="islamic2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732" y="2719623"/>
            <a:ext cx="3884571" cy="2671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2870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28</TotalTime>
  <Words>56</Words>
  <Application>Microsoft Macintosh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Elemental</vt:lpstr>
      <vt:lpstr>A Match Made in Heaven</vt:lpstr>
      <vt:lpstr>When Finance becomes a Burden</vt:lpstr>
      <vt:lpstr>Prevailing poverty, inequality, several social problems – conflicts, disease, vices, etc.</vt:lpstr>
      <vt:lpstr>Islamic Finance-led Impact Investment can lead to Shared Prosperity</vt:lpstr>
    </vt:vector>
  </TitlesOfParts>
  <Company>SAS Consult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Match Made in Heaven</dc:title>
  <dc:creator>Hamid Gbawuru Marah</dc:creator>
  <cp:lastModifiedBy>Hamid Gbawuru Marah</cp:lastModifiedBy>
  <cp:revision>3</cp:revision>
  <dcterms:created xsi:type="dcterms:W3CDTF">2018-11-26T11:14:07Z</dcterms:created>
  <dcterms:modified xsi:type="dcterms:W3CDTF">2018-11-26T11:42:47Z</dcterms:modified>
</cp:coreProperties>
</file>